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1" r:id="rId2"/>
    <p:sldId id="256" r:id="rId3"/>
    <p:sldId id="257" r:id="rId4"/>
    <p:sldId id="258" r:id="rId5"/>
    <p:sldId id="259" r:id="rId6"/>
    <p:sldId id="260" r:id="rId7"/>
    <p:sldId id="263" r:id="rId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D9AB4-5997-4F28-AAB2-1E31F585526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96378-49FF-4E79-BB81-D5459F53A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1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96378-49FF-4E79-BB81-D5459F53AA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54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E881-E5DA-301E-C3F8-158F03A3D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7AB053-5012-3368-EDEC-B517555E7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AF2DD-EBB6-4C57-19D3-0F743021A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2F81E-4C4B-B51D-0D95-4235D3472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82B75-7A85-DD8A-CCE1-B5212C95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8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D28C-1B3F-28B5-6167-9DA25AB1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25BE5-8F57-9A0B-4A36-5ADBDEFF5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E9B40-3378-2F8A-BDF9-6DE6B4D92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9F842-991F-89BD-A92A-AFF184F4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78408-433D-5D1F-2D5C-574A0688E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82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137FE5-5906-E894-BE2A-C28506F8C5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72C1B2-7171-E722-83B3-BACF0F9ED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BDB12-519E-3348-EABB-FC4A09328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28214-FDBE-8E47-CA41-5F0DAC829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5A498-1C11-874B-3D6B-637EC15C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17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FEE0D-5C40-9189-141E-1F03AC25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F0189-77FF-E38B-8470-A716E50FE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DF033-32AA-9301-ED4B-EA1F4661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70A1B-CC3A-2270-8A8C-895BC9EC6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EFB15-B826-B99C-5E67-3E94788A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5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F2BC-F76B-D821-B30B-47667196F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D692E-E75F-AFE6-718B-EC654F730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A2BA5-D234-3DA5-8F77-1325CCBE9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92479-7956-37B1-EBD3-84711805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1ADBD-0499-E258-74EF-CFF9DCB4C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8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D7505-AD98-629B-49C4-EA0B324BE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CDC2E-FA2A-B917-14E7-04DE707CF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9AEDC-81C5-9CD3-2A40-96BBEBAC6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247FD-E005-43F7-5460-E14CAC33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11C8B-FE13-FEB3-A591-C28C70E7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6C09-5054-EB49-F2C7-132EBD27E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4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7AF2D-DFF7-9BB4-629B-01FC59606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C60F4-61EC-4089-A605-8658ECBB0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B4581-7B35-5C0F-5077-63009B236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5557B3-96C1-BD8A-E0FB-EE6C2D1D4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5ABAF3-A27E-29AF-8306-857904C4C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EF8AF1-0BDC-B659-A0C5-F54C1E203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23E62-E57A-190A-6412-2F92D2B2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9C318-FCE2-9A41-301E-3E08DBBB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62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B58B-F2E0-C1FD-25D0-844D47E4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41DECF-F183-CAFF-679B-BAF20F7E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F4BED-1A80-7EB0-9DAF-745BF324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35DA6-5D1C-D67C-351F-E920B4B06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1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702B8-B8D5-91B6-8F13-3CBF29CEC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5FBA25-6E13-B039-9214-850FA939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7B8EA-B632-4F76-3639-219D94E7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56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EE466-272F-8F06-05CD-E6512F337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C1521-7BBC-F03A-22B8-76253EF18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9F5B6-A536-3349-4DEC-B65A5CFEF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78522-BFFE-23E2-2A34-ABC7F5334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BF410-1836-3841-9376-F1EAB3D2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31BF9-62B7-1B47-987B-6AF9C385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03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4389-EDDC-A905-C6A9-515C3BF9D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1C74F-36C1-DBC3-6A6F-F1BF51B99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251F6-13B5-B29E-98B6-BA5D78E69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ACAF8-1AFC-B0D0-4EFA-713291C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1A90E-07B9-6F75-7F94-46BC4B1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149C8-F614-1D0D-EA81-43288A7C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5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532B72-01AA-07FA-8044-D81A68624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9EA87-EE5B-8D92-1A5A-93A3EA63A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FAA91-9915-BC19-86E6-7058003081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37E341-210F-43D4-ADBB-36B3A3F8A45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F3B33-0307-816E-CF02-659EFF9AB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73419-EB94-956F-2B73-CDA79646E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1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techsupport.com/customcanespfw/factor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B1D1CB-7F79-815B-9758-6A7FDF61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firmware tool link </a:t>
            </a:r>
            <a:r>
              <a:rPr lang="zh-CN" altLang="en-US" dirty="0"/>
              <a:t>网页刷机工具链接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D2DB5F-1833-8651-DEA7-FC360627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https://studenttechsupport.com/customcanespfw/factory/</a:t>
            </a:r>
            <a:r>
              <a:rPr lang="en-US" dirty="0"/>
              <a:t> </a:t>
            </a:r>
          </a:p>
          <a:p>
            <a:r>
              <a:rPr lang="en-US" dirty="0"/>
              <a:t>System requirement </a:t>
            </a:r>
            <a:r>
              <a:rPr lang="zh-CN" altLang="en-US" dirty="0"/>
              <a:t>系统要求</a:t>
            </a:r>
            <a:endParaRPr lang="en-US" altLang="zh-CN" dirty="0"/>
          </a:p>
          <a:p>
            <a:pPr lvl="1"/>
            <a:r>
              <a:rPr lang="en-US" altLang="zh-CN" dirty="0"/>
              <a:t>Windows 10/11</a:t>
            </a:r>
          </a:p>
          <a:p>
            <a:pPr lvl="1"/>
            <a:r>
              <a:rPr lang="en-US" dirty="0"/>
              <a:t>USB port</a:t>
            </a:r>
          </a:p>
          <a:p>
            <a:pPr lvl="1"/>
            <a:r>
              <a:rPr lang="en-US" dirty="0"/>
              <a:t>CP210x Driver</a:t>
            </a:r>
          </a:p>
          <a:p>
            <a:pPr lvl="1"/>
            <a:r>
              <a:rPr lang="en-US" dirty="0"/>
              <a:t>Chrome </a:t>
            </a:r>
            <a:r>
              <a:rPr lang="en-US" altLang="zh-CN" dirty="0"/>
              <a:t>V.</a:t>
            </a:r>
            <a:r>
              <a:rPr lang="en-US" dirty="0"/>
              <a:t>130+</a:t>
            </a:r>
          </a:p>
        </p:txBody>
      </p:sp>
    </p:spTree>
    <p:extLst>
      <p:ext uri="{BB962C8B-B14F-4D97-AF65-F5344CB8AC3E}">
        <p14:creationId xmlns:p14="http://schemas.microsoft.com/office/powerpoint/2010/main" val="2371881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E22753-217A-A868-233D-5FD20D983CC8}"/>
              </a:ext>
            </a:extLst>
          </p:cNvPr>
          <p:cNvSpPr txBox="1"/>
          <p:nvPr/>
        </p:nvSpPr>
        <p:spPr>
          <a:xfrm>
            <a:off x="76200" y="161925"/>
            <a:ext cx="7792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Factory Firmware Procedure </a:t>
            </a:r>
            <a:r>
              <a:rPr lang="zh-CN" altLang="en-US" sz="3200" dirty="0"/>
              <a:t>工厂固件流程</a:t>
            </a:r>
            <a:r>
              <a:rPr lang="en-US" sz="3200" dirty="0"/>
              <a:t> </a:t>
            </a:r>
          </a:p>
        </p:txBody>
      </p:sp>
      <p:pic>
        <p:nvPicPr>
          <p:cNvPr id="6" name="Picture 5" descr="A green circuit board with orange and black components&#10;&#10;AI-generated content may be incorrect.">
            <a:extLst>
              <a:ext uri="{FF2B5EF4-FFF2-40B4-BE49-F238E27FC236}">
                <a16:creationId xmlns:a16="http://schemas.microsoft.com/office/drawing/2014/main" id="{CA258EE5-5363-6D77-A5DC-1B2BB9498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1009651"/>
            <a:ext cx="2514600" cy="1885950"/>
          </a:xfrm>
          <a:prstGeom prst="rect">
            <a:avLst/>
          </a:prstGeom>
        </p:spPr>
      </p:pic>
      <p:pic>
        <p:nvPicPr>
          <p:cNvPr id="8" name="Picture 7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67559990-1193-8E01-ABDB-A6D9F5C58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009651"/>
            <a:ext cx="2514600" cy="1885950"/>
          </a:xfrm>
          <a:prstGeom prst="rect">
            <a:avLst/>
          </a:prstGeom>
        </p:spPr>
      </p:pic>
      <p:pic>
        <p:nvPicPr>
          <p:cNvPr id="14" name="Picture 13" descr="A hand holding a small green circuit board&#10;&#10;AI-generated content may be incorrect.">
            <a:extLst>
              <a:ext uri="{FF2B5EF4-FFF2-40B4-BE49-F238E27FC236}">
                <a16:creationId xmlns:a16="http://schemas.microsoft.com/office/drawing/2014/main" id="{37A0B006-B312-FD61-2960-C7E0A65B3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304" y="1009651"/>
            <a:ext cx="2514600" cy="1885950"/>
          </a:xfrm>
          <a:prstGeom prst="rect">
            <a:avLst/>
          </a:prstGeom>
        </p:spPr>
      </p:pic>
      <p:pic>
        <p:nvPicPr>
          <p:cNvPr id="16" name="Picture 15" descr="A hand holding a green circuit board&#10;&#10;AI-generated content may be incorrect.">
            <a:extLst>
              <a:ext uri="{FF2B5EF4-FFF2-40B4-BE49-F238E27FC236}">
                <a16:creationId xmlns:a16="http://schemas.microsoft.com/office/drawing/2014/main" id="{388101DD-2908-35A1-7913-20C378FA8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1009651"/>
            <a:ext cx="2514600" cy="1885950"/>
          </a:xfrm>
          <a:prstGeom prst="rect">
            <a:avLst/>
          </a:prstGeom>
        </p:spPr>
      </p:pic>
      <p:pic>
        <p:nvPicPr>
          <p:cNvPr id="17" name="Picture 16" descr="A hand holding a green circuit board&#10;&#10;AI-generated content may be incorrect.">
            <a:extLst>
              <a:ext uri="{FF2B5EF4-FFF2-40B4-BE49-F238E27FC236}">
                <a16:creationId xmlns:a16="http://schemas.microsoft.com/office/drawing/2014/main" id="{7B5BE74E-4C56-9FA2-79A3-6B2F17FAF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3962400"/>
            <a:ext cx="2514600" cy="18859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AE7835-3542-4DE6-CFD5-849F592E26F2}"/>
              </a:ext>
            </a:extLst>
          </p:cNvPr>
          <p:cNvSpPr txBox="1"/>
          <p:nvPr/>
        </p:nvSpPr>
        <p:spPr>
          <a:xfrm>
            <a:off x="2886075" y="2959838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Connect USB </a:t>
            </a:r>
          </a:p>
          <a:p>
            <a:r>
              <a:rPr lang="zh-CN" altLang="en-US" sz="1800" dirty="0"/>
              <a:t>连接</a:t>
            </a:r>
            <a:r>
              <a:rPr lang="en-US" altLang="zh-CN" sz="1800" dirty="0"/>
              <a:t>USB</a:t>
            </a:r>
            <a:endParaRPr 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1D5418-59DF-382F-B432-D0B1EA232674}"/>
              </a:ext>
            </a:extLst>
          </p:cNvPr>
          <p:cNvSpPr txBox="1"/>
          <p:nvPr/>
        </p:nvSpPr>
        <p:spPr>
          <a:xfrm>
            <a:off x="5758625" y="3017047"/>
            <a:ext cx="2054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Hold down button</a:t>
            </a:r>
          </a:p>
          <a:p>
            <a:r>
              <a:rPr lang="zh-CN" altLang="en-US" dirty="0"/>
              <a:t>按住下面按钮</a:t>
            </a:r>
            <a:endParaRPr 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8CD7AB-086C-08DE-4E1A-D397FEF37739}"/>
              </a:ext>
            </a:extLst>
          </p:cNvPr>
          <p:cNvSpPr txBox="1"/>
          <p:nvPr/>
        </p:nvSpPr>
        <p:spPr>
          <a:xfrm>
            <a:off x="8324850" y="2959838"/>
            <a:ext cx="2514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While holding, press top button once</a:t>
            </a:r>
          </a:p>
          <a:p>
            <a:r>
              <a:rPr lang="zh-CN" altLang="en-US" sz="1800" dirty="0"/>
              <a:t>按住时按上面按钮一下</a:t>
            </a:r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A4C774-C182-C85A-06B3-28B20115104B}"/>
              </a:ext>
            </a:extLst>
          </p:cNvPr>
          <p:cNvSpPr txBox="1"/>
          <p:nvPr/>
        </p:nvSpPr>
        <p:spPr>
          <a:xfrm>
            <a:off x="295275" y="5912587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Release top button</a:t>
            </a:r>
          </a:p>
          <a:p>
            <a:r>
              <a:rPr lang="zh-CN" altLang="en-US" dirty="0"/>
              <a:t>松掉上面按钮</a:t>
            </a:r>
            <a:endParaRPr lang="en-US" sz="18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33E8D45-74C0-432E-22CF-C878E9009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413" y="3987145"/>
            <a:ext cx="2379435" cy="17069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0B007D-F79E-07B4-2E4D-3A8DD20D416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6805"/>
          <a:stretch>
            <a:fillRect/>
          </a:stretch>
        </p:blipFill>
        <p:spPr>
          <a:xfrm>
            <a:off x="5945416" y="4004614"/>
            <a:ext cx="2217510" cy="18142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FB2BE46-FE4C-7B99-E591-AA0B320CF6D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804" r="21010" b="17959"/>
          <a:stretch>
            <a:fillRect/>
          </a:stretch>
        </p:blipFill>
        <p:spPr>
          <a:xfrm>
            <a:off x="8347494" y="4004614"/>
            <a:ext cx="2491956" cy="195305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A4F34C1-DA41-F848-9963-8D6154363D26}"/>
              </a:ext>
            </a:extLst>
          </p:cNvPr>
          <p:cNvSpPr txBox="1"/>
          <p:nvPr/>
        </p:nvSpPr>
        <p:spPr>
          <a:xfrm>
            <a:off x="3101150" y="5912587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Click blue button</a:t>
            </a:r>
          </a:p>
          <a:p>
            <a:r>
              <a:rPr lang="zh-CN" altLang="en-US" dirty="0"/>
              <a:t>按蓝色按钮</a:t>
            </a:r>
            <a:endParaRPr lang="en-US" sz="18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F34B032-5CA6-2155-F91D-FAE21169EC1F}"/>
              </a:ext>
            </a:extLst>
          </p:cNvPr>
          <p:cNvSpPr/>
          <p:nvPr/>
        </p:nvSpPr>
        <p:spPr>
          <a:xfrm>
            <a:off x="6096000" y="4636008"/>
            <a:ext cx="1639824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0B529A-105D-807C-C207-0EB944EB5DE3}"/>
              </a:ext>
            </a:extLst>
          </p:cNvPr>
          <p:cNvSpPr txBox="1"/>
          <p:nvPr/>
        </p:nvSpPr>
        <p:spPr>
          <a:xfrm>
            <a:off x="5842419" y="5903339"/>
            <a:ext cx="2217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Click Circled</a:t>
            </a:r>
          </a:p>
          <a:p>
            <a:r>
              <a:rPr lang="zh-CN" altLang="en-US" dirty="0"/>
              <a:t>按圈起来的</a:t>
            </a:r>
            <a:endParaRPr lang="en-US" sz="18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7C38EF6-8744-E6F1-DC46-909510A47BE2}"/>
              </a:ext>
            </a:extLst>
          </p:cNvPr>
          <p:cNvSpPr/>
          <p:nvPr/>
        </p:nvSpPr>
        <p:spPr>
          <a:xfrm>
            <a:off x="8347494" y="4930018"/>
            <a:ext cx="834771" cy="252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71665E-BA14-C6E8-9D31-0C86734053D8}"/>
              </a:ext>
            </a:extLst>
          </p:cNvPr>
          <p:cNvSpPr txBox="1"/>
          <p:nvPr/>
        </p:nvSpPr>
        <p:spPr>
          <a:xfrm>
            <a:off x="8244243" y="6022041"/>
            <a:ext cx="3176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Click one with “Silicon Labs”</a:t>
            </a:r>
          </a:p>
          <a:p>
            <a:r>
              <a:rPr lang="zh-CN" altLang="en-US" dirty="0"/>
              <a:t>按圈有</a:t>
            </a:r>
            <a:r>
              <a:rPr lang="en-US" altLang="zh-CN" dirty="0"/>
              <a:t>“Silicon Labs”</a:t>
            </a:r>
            <a:r>
              <a:rPr lang="zh-CN" altLang="en-US" dirty="0"/>
              <a:t>的选项</a:t>
            </a:r>
            <a:endParaRPr lang="en-US" sz="1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75C469-0C41-AD59-B758-E84590D36FAD}"/>
              </a:ext>
            </a:extLst>
          </p:cNvPr>
          <p:cNvSpPr txBox="1"/>
          <p:nvPr/>
        </p:nvSpPr>
        <p:spPr>
          <a:xfrm>
            <a:off x="228600" y="3033883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Empty board</a:t>
            </a:r>
          </a:p>
          <a:p>
            <a:r>
              <a:rPr lang="zh-CN" altLang="en-US" dirty="0"/>
              <a:t>空板</a:t>
            </a:r>
            <a:endParaRPr lang="en-US" sz="18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F72D467-5005-0733-E8C1-7C3CDD1C9410}"/>
              </a:ext>
            </a:extLst>
          </p:cNvPr>
          <p:cNvSpPr/>
          <p:nvPr/>
        </p:nvSpPr>
        <p:spPr>
          <a:xfrm>
            <a:off x="3230800" y="4686055"/>
            <a:ext cx="815335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C1568DF-7012-0402-9857-658666249542}"/>
              </a:ext>
            </a:extLst>
          </p:cNvPr>
          <p:cNvSpPr/>
          <p:nvPr/>
        </p:nvSpPr>
        <p:spPr>
          <a:xfrm rot="16200000">
            <a:off x="3508406" y="2395455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2BC2CA9-0040-5CDE-62C4-4AA78861DA98}"/>
              </a:ext>
            </a:extLst>
          </p:cNvPr>
          <p:cNvSpPr/>
          <p:nvPr/>
        </p:nvSpPr>
        <p:spPr>
          <a:xfrm rot="20263698">
            <a:off x="6919971" y="1867543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4DB3015-6B9D-367A-D939-4CBDDE307206}"/>
              </a:ext>
            </a:extLst>
          </p:cNvPr>
          <p:cNvSpPr/>
          <p:nvPr/>
        </p:nvSpPr>
        <p:spPr>
          <a:xfrm rot="20263698">
            <a:off x="9434571" y="2051398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CFD5BC4-5A52-5427-8979-BFA9965ECBF1}"/>
              </a:ext>
            </a:extLst>
          </p:cNvPr>
          <p:cNvSpPr/>
          <p:nvPr/>
        </p:nvSpPr>
        <p:spPr>
          <a:xfrm rot="20263698">
            <a:off x="9505357" y="1668633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F2EBE46-AC76-F865-0C6D-7689BE92B6E8}"/>
              </a:ext>
            </a:extLst>
          </p:cNvPr>
          <p:cNvSpPr/>
          <p:nvPr/>
        </p:nvSpPr>
        <p:spPr>
          <a:xfrm rot="20263698">
            <a:off x="1613391" y="4795068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89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C3A00-FC35-D98C-FCC2-0F5695CC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E515FD-CF41-1268-B7CE-FC59D8A2EAD8}"/>
              </a:ext>
            </a:extLst>
          </p:cNvPr>
          <p:cNvSpPr txBox="1"/>
          <p:nvPr/>
        </p:nvSpPr>
        <p:spPr>
          <a:xfrm>
            <a:off x="76200" y="161925"/>
            <a:ext cx="7792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Factory Firmware Procedure </a:t>
            </a:r>
            <a:r>
              <a:rPr lang="zh-CN" altLang="en-US" sz="3200" dirty="0"/>
              <a:t>工厂固件流程</a:t>
            </a:r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46FA4-C940-E283-D758-085FF34F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163" y="1088409"/>
            <a:ext cx="2429709" cy="1885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90A5B5-070A-77D8-FAF4-0AF74731F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637" y="1088409"/>
            <a:ext cx="2581137" cy="188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A9686-50C4-7DE5-E2BE-6969D8CF1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" y="1077518"/>
            <a:ext cx="2419222" cy="1818082"/>
          </a:xfrm>
          <a:prstGeom prst="rect">
            <a:avLst/>
          </a:prstGeom>
        </p:spPr>
      </p:pic>
      <p:pic>
        <p:nvPicPr>
          <p:cNvPr id="10" name="Picture 9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27469D07-5AFE-F778-D7E0-7041E7350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110" y="1088409"/>
            <a:ext cx="2514600" cy="1885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75E27-CC49-5882-6ED0-69A91C049125}"/>
              </a:ext>
            </a:extLst>
          </p:cNvPr>
          <p:cNvSpPr txBox="1"/>
          <p:nvPr/>
        </p:nvSpPr>
        <p:spPr>
          <a:xfrm>
            <a:off x="3034110" y="3038596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Release </a:t>
            </a:r>
            <a:r>
              <a:rPr lang="en-US" altLang="zh-CN" sz="1800" dirty="0"/>
              <a:t>both</a:t>
            </a:r>
            <a:r>
              <a:rPr lang="en-US" sz="1800" dirty="0"/>
              <a:t> button</a:t>
            </a:r>
          </a:p>
          <a:p>
            <a:r>
              <a:rPr lang="zh-CN" altLang="en-US" dirty="0"/>
              <a:t>松掉全部按钮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E3CD4-E2C0-366D-CB71-0CEC258A4F76}"/>
              </a:ext>
            </a:extLst>
          </p:cNvPr>
          <p:cNvSpPr txBox="1"/>
          <p:nvPr/>
        </p:nvSpPr>
        <p:spPr>
          <a:xfrm>
            <a:off x="295275" y="3038595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When seeing this</a:t>
            </a:r>
          </a:p>
          <a:p>
            <a:r>
              <a:rPr lang="zh-CN" altLang="en-US" dirty="0"/>
              <a:t>看到这个时</a:t>
            </a:r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76EC6-CF1A-04EA-932B-89D61C0238E0}"/>
              </a:ext>
            </a:extLst>
          </p:cNvPr>
          <p:cNvSpPr txBox="1"/>
          <p:nvPr/>
        </p:nvSpPr>
        <p:spPr>
          <a:xfrm>
            <a:off x="5677272" y="3006478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Wait</a:t>
            </a:r>
            <a:endParaRPr lang="en-US" altLang="zh-CN" dirty="0"/>
          </a:p>
          <a:p>
            <a:r>
              <a:rPr lang="zh-CN" altLang="en-US" sz="1800" dirty="0"/>
              <a:t>等待</a:t>
            </a:r>
            <a:endParaRPr lang="en-US" altLang="zh-CN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F7B63-B360-7782-498C-30ABBA7B60C7}"/>
              </a:ext>
            </a:extLst>
          </p:cNvPr>
          <p:cNvSpPr txBox="1"/>
          <p:nvPr/>
        </p:nvSpPr>
        <p:spPr>
          <a:xfrm>
            <a:off x="8416107" y="3038595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Flash done</a:t>
            </a:r>
            <a:endParaRPr lang="en-US" altLang="zh-CN" dirty="0"/>
          </a:p>
          <a:p>
            <a:r>
              <a:rPr lang="zh-CN" altLang="en-US" dirty="0"/>
              <a:t>刷写成功</a:t>
            </a:r>
            <a:endParaRPr lang="en-US" altLang="zh-CN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B653BB-285F-9F5A-DBD1-F12EE7879795}"/>
              </a:ext>
            </a:extLst>
          </p:cNvPr>
          <p:cNvSpPr txBox="1"/>
          <p:nvPr/>
        </p:nvSpPr>
        <p:spPr>
          <a:xfrm>
            <a:off x="2268036" y="3971925"/>
            <a:ext cx="6561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Go to</a:t>
            </a:r>
            <a:r>
              <a:rPr lang="zh-CN" altLang="en-US" sz="3200" dirty="0"/>
              <a:t> </a:t>
            </a:r>
            <a:r>
              <a:rPr lang="en-US" altLang="zh-CN" sz="3200" dirty="0"/>
              <a:t>test</a:t>
            </a:r>
            <a:r>
              <a:rPr lang="zh-CN" altLang="en-US" sz="3200" dirty="0"/>
              <a:t> </a:t>
            </a:r>
            <a:r>
              <a:rPr lang="en-US" altLang="zh-CN" sz="3200" dirty="0"/>
              <a:t>procedure </a:t>
            </a:r>
            <a:r>
              <a:rPr lang="zh-CN" altLang="en-US" sz="3200" dirty="0"/>
              <a:t>进入测试流程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578446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05953-5657-059E-87D1-EA390B295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5C3B1-A118-D42F-422D-3C7B135E535A}"/>
              </a:ext>
            </a:extLst>
          </p:cNvPr>
          <p:cNvSpPr txBox="1"/>
          <p:nvPr/>
        </p:nvSpPr>
        <p:spPr>
          <a:xfrm>
            <a:off x="76200" y="161925"/>
            <a:ext cx="9225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Factory </a:t>
            </a:r>
            <a:r>
              <a:rPr lang="en-US" altLang="zh-CN" sz="3200" dirty="0"/>
              <a:t>Test </a:t>
            </a:r>
            <a:r>
              <a:rPr lang="en-US" sz="3200" dirty="0"/>
              <a:t>Procedure</a:t>
            </a:r>
            <a:r>
              <a:rPr lang="en-US" altLang="zh-CN" sz="3200" dirty="0"/>
              <a:t> </a:t>
            </a:r>
            <a:r>
              <a:rPr lang="zh-CN" altLang="en-US" sz="3200" dirty="0"/>
              <a:t>工厂测试流程 </a:t>
            </a:r>
            <a:r>
              <a:rPr lang="en-US" altLang="zh-CN" sz="3200" dirty="0"/>
              <a:t>(without 12v)</a:t>
            </a:r>
            <a:r>
              <a:rPr lang="en-US" sz="3200" dirty="0"/>
              <a:t> </a:t>
            </a:r>
          </a:p>
        </p:txBody>
      </p:sp>
      <p:pic>
        <p:nvPicPr>
          <p:cNvPr id="6" name="Picture 5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E4E3654F-115B-60C3-F2AE-C515EC212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19176"/>
            <a:ext cx="2514600" cy="1885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270937-D2CE-50AB-3B5D-CE4F3B85AB5E}"/>
              </a:ext>
            </a:extLst>
          </p:cNvPr>
          <p:cNvSpPr txBox="1"/>
          <p:nvPr/>
        </p:nvSpPr>
        <p:spPr>
          <a:xfrm>
            <a:off x="304800" y="2969363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Unplug &amp; reconnect</a:t>
            </a:r>
            <a:r>
              <a:rPr lang="en-US" altLang="zh-CN" dirty="0"/>
              <a:t> USB</a:t>
            </a:r>
          </a:p>
          <a:p>
            <a:r>
              <a:rPr lang="zh-CN" altLang="en-US" sz="1800" dirty="0"/>
              <a:t>重新插拔</a:t>
            </a:r>
            <a:r>
              <a:rPr lang="en-US" altLang="zh-CN" sz="1800" dirty="0"/>
              <a:t>USB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667D881-B05F-5BF2-C5B8-BB512A329998}"/>
              </a:ext>
            </a:extLst>
          </p:cNvPr>
          <p:cNvSpPr/>
          <p:nvPr/>
        </p:nvSpPr>
        <p:spPr>
          <a:xfrm rot="5400000">
            <a:off x="940257" y="2366880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96F5563-A1C7-6187-3607-517C27DFD396}"/>
              </a:ext>
            </a:extLst>
          </p:cNvPr>
          <p:cNvSpPr/>
          <p:nvPr/>
        </p:nvSpPr>
        <p:spPr>
          <a:xfrm rot="16200000">
            <a:off x="1265351" y="2366880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A hand holding a small blue light on a green circuit board&#10;&#10;AI-generated content may be incorrect.">
            <a:extLst>
              <a:ext uri="{FF2B5EF4-FFF2-40B4-BE49-F238E27FC236}">
                <a16:creationId xmlns:a16="http://schemas.microsoft.com/office/drawing/2014/main" id="{3844056F-43AC-5240-71E0-BBB8AB4CD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95" y="1019177"/>
            <a:ext cx="2514600" cy="1885950"/>
          </a:xfrm>
          <a:prstGeom prst="rect">
            <a:avLst/>
          </a:prstGeom>
        </p:spPr>
      </p:pic>
      <p:pic>
        <p:nvPicPr>
          <p:cNvPr id="21" name="Picture 20" descr="A hand holding a blue light on a green circuit board&#10;&#10;AI-generated content may be incorrect.">
            <a:extLst>
              <a:ext uri="{FF2B5EF4-FFF2-40B4-BE49-F238E27FC236}">
                <a16:creationId xmlns:a16="http://schemas.microsoft.com/office/drawing/2014/main" id="{30C89B92-419E-C4C8-BA52-952F7217D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90" y="1019176"/>
            <a:ext cx="2514601" cy="18859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8B9230-0B1D-67D8-F8D2-1FCC814E667C}"/>
              </a:ext>
            </a:extLst>
          </p:cNvPr>
          <p:cNvSpPr txBox="1"/>
          <p:nvPr/>
        </p:nvSpPr>
        <p:spPr>
          <a:xfrm>
            <a:off x="3001620" y="2967995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Press middle button</a:t>
            </a:r>
          </a:p>
          <a:p>
            <a:r>
              <a:rPr lang="zh-CN" altLang="en-US" dirty="0"/>
              <a:t>按中间按钮</a:t>
            </a:r>
            <a:endParaRPr lang="en-US" altLang="zh-CN" sz="1800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2EAAF09-8917-AD29-DE9B-A36ECA141BFE}"/>
              </a:ext>
            </a:extLst>
          </p:cNvPr>
          <p:cNvSpPr/>
          <p:nvPr/>
        </p:nvSpPr>
        <p:spPr>
          <a:xfrm rot="20263698">
            <a:off x="4260305" y="1972317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341440-ADB0-2FB9-D18B-B93CE5E2EC54}"/>
              </a:ext>
            </a:extLst>
          </p:cNvPr>
          <p:cNvSpPr txBox="1"/>
          <p:nvPr/>
        </p:nvSpPr>
        <p:spPr>
          <a:xfrm>
            <a:off x="5757085" y="2967995"/>
            <a:ext cx="2968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Check if LED change </a:t>
            </a:r>
            <a:r>
              <a:rPr lang="en-US" altLang="zh-CN" sz="1800" dirty="0" err="1"/>
              <a:t>colour</a:t>
            </a:r>
            <a:endParaRPr lang="en-US" altLang="zh-CN" sz="1800" dirty="0"/>
          </a:p>
          <a:p>
            <a:r>
              <a:rPr lang="zh-CN" altLang="en-US" dirty="0"/>
              <a:t>检查</a:t>
            </a:r>
            <a:r>
              <a:rPr lang="en-US" altLang="zh-CN" dirty="0"/>
              <a:t>LED</a:t>
            </a:r>
            <a:r>
              <a:rPr lang="zh-CN" altLang="en-US" dirty="0"/>
              <a:t>是否改变颜色</a:t>
            </a:r>
            <a:endParaRPr lang="en-US" altLang="zh-CN" sz="18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568632-10D9-D35A-2FD9-3B1EB5512677}"/>
              </a:ext>
            </a:extLst>
          </p:cNvPr>
          <p:cNvSpPr/>
          <p:nvPr/>
        </p:nvSpPr>
        <p:spPr>
          <a:xfrm>
            <a:off x="7647353" y="1330207"/>
            <a:ext cx="317072" cy="2334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A hand holding a computer chip&#10;&#10;AI-generated content may be incorrect.">
            <a:extLst>
              <a:ext uri="{FF2B5EF4-FFF2-40B4-BE49-F238E27FC236}">
                <a16:creationId xmlns:a16="http://schemas.microsoft.com/office/drawing/2014/main" id="{8D2647F8-BA00-D741-BB73-C5CF99C88E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885" y="1019176"/>
            <a:ext cx="2514601" cy="1885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FDB6F7-BFE4-6932-4D74-F3B8DC61438B}"/>
              </a:ext>
            </a:extLst>
          </p:cNvPr>
          <p:cNvSpPr txBox="1"/>
          <p:nvPr/>
        </p:nvSpPr>
        <p:spPr>
          <a:xfrm>
            <a:off x="8823884" y="2967995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Press down button</a:t>
            </a:r>
          </a:p>
          <a:p>
            <a:r>
              <a:rPr lang="zh-CN" altLang="en-US" dirty="0"/>
              <a:t>按下面按钮</a:t>
            </a:r>
            <a:endParaRPr lang="en-US" altLang="zh-CN" sz="1800" dirty="0"/>
          </a:p>
        </p:txBody>
      </p:sp>
      <p:pic>
        <p:nvPicPr>
          <p:cNvPr id="30" name="Picture 29" descr="A finger on a circuit board&#10;&#10;AI-generated content may be incorrect.">
            <a:extLst>
              <a:ext uri="{FF2B5EF4-FFF2-40B4-BE49-F238E27FC236}">
                <a16:creationId xmlns:a16="http://schemas.microsoft.com/office/drawing/2014/main" id="{EE41CB41-0F82-90C9-12B3-CD8C958D6B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5400"/>
            <a:ext cx="2587548" cy="194066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1A22550-8FE8-02EF-BF99-02312E03043F}"/>
              </a:ext>
            </a:extLst>
          </p:cNvPr>
          <p:cNvSpPr/>
          <p:nvPr/>
        </p:nvSpPr>
        <p:spPr>
          <a:xfrm>
            <a:off x="1557959" y="4499613"/>
            <a:ext cx="261697" cy="1912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E8FF12-0B54-C5A6-A001-81CE02A94A81}"/>
              </a:ext>
            </a:extLst>
          </p:cNvPr>
          <p:cNvSpPr txBox="1"/>
          <p:nvPr/>
        </p:nvSpPr>
        <p:spPr>
          <a:xfrm>
            <a:off x="236102" y="5865405"/>
            <a:ext cx="2968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Check if Yello light on</a:t>
            </a:r>
          </a:p>
          <a:p>
            <a:r>
              <a:rPr lang="zh-CN" altLang="en-US" dirty="0"/>
              <a:t>检查黄灯是否亮起</a:t>
            </a:r>
            <a:endParaRPr lang="en-US" altLang="zh-CN" sz="18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31CE1E47-56CF-6CF3-865C-82C773973BC7}"/>
              </a:ext>
            </a:extLst>
          </p:cNvPr>
          <p:cNvSpPr/>
          <p:nvPr/>
        </p:nvSpPr>
        <p:spPr>
          <a:xfrm rot="20263698">
            <a:off x="10008832" y="1896116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83990BC-B84F-C1D4-101C-D1FA66E5DB92}"/>
              </a:ext>
            </a:extLst>
          </p:cNvPr>
          <p:cNvSpPr/>
          <p:nvPr/>
        </p:nvSpPr>
        <p:spPr>
          <a:xfrm rot="20263698">
            <a:off x="932966" y="4598385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finger on a circuit board&#10;&#10;AI-generated content may be incorrect.">
            <a:extLst>
              <a:ext uri="{FF2B5EF4-FFF2-40B4-BE49-F238E27FC236}">
                <a16:creationId xmlns:a16="http://schemas.microsoft.com/office/drawing/2014/main" id="{F1CCB7E9-4F4F-CEC0-7403-95C8CA51C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95" y="3769535"/>
            <a:ext cx="2587548" cy="1940661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62BB2578-2BF0-63B0-064E-ABD692FF4AA2}"/>
              </a:ext>
            </a:extLst>
          </p:cNvPr>
          <p:cNvSpPr/>
          <p:nvPr/>
        </p:nvSpPr>
        <p:spPr>
          <a:xfrm>
            <a:off x="4438269" y="4499612"/>
            <a:ext cx="645795" cy="6268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346E3A-9D18-1F5A-2399-95E767659306}"/>
              </a:ext>
            </a:extLst>
          </p:cNvPr>
          <p:cNvSpPr txBox="1"/>
          <p:nvPr/>
        </p:nvSpPr>
        <p:spPr>
          <a:xfrm>
            <a:off x="3068508" y="5865405"/>
            <a:ext cx="29688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cont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Listen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relay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</a:p>
          <a:p>
            <a:r>
              <a:rPr lang="zh-CN" altLang="en-US" sz="1800" dirty="0"/>
              <a:t>（接上条）听继电器有无动作</a:t>
            </a:r>
            <a:endParaRPr lang="en-US" altLang="zh-CN" sz="1800" dirty="0"/>
          </a:p>
        </p:txBody>
      </p:sp>
      <p:pic>
        <p:nvPicPr>
          <p:cNvPr id="40" name="Picture 39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641D7347-EAB8-6082-3E81-6FFECC64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90" y="3769535"/>
            <a:ext cx="2514600" cy="188595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901E699-7AAB-CF38-6141-295C536ACC2A}"/>
              </a:ext>
            </a:extLst>
          </p:cNvPr>
          <p:cNvSpPr txBox="1"/>
          <p:nvPr/>
        </p:nvSpPr>
        <p:spPr>
          <a:xfrm>
            <a:off x="5984190" y="5865405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Disconnect USB</a:t>
            </a:r>
          </a:p>
          <a:p>
            <a:r>
              <a:rPr lang="zh-CN" altLang="en-US" dirty="0"/>
              <a:t>断开</a:t>
            </a:r>
            <a:r>
              <a:rPr lang="en-US" altLang="zh-CN" dirty="0"/>
              <a:t>USB</a:t>
            </a:r>
            <a:endParaRPr lang="en-US" altLang="zh-CN" sz="1800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FFF9ADE-F1B6-7FCD-ADC7-2639DE6AC2C9}"/>
              </a:ext>
            </a:extLst>
          </p:cNvPr>
          <p:cNvSpPr/>
          <p:nvPr/>
        </p:nvSpPr>
        <p:spPr>
          <a:xfrm rot="5400000">
            <a:off x="6619647" y="5117239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4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1CE7F0-49FC-7F46-5A5D-1584E5E076CF}"/>
              </a:ext>
            </a:extLst>
          </p:cNvPr>
          <p:cNvSpPr txBox="1"/>
          <p:nvPr/>
        </p:nvSpPr>
        <p:spPr>
          <a:xfrm>
            <a:off x="76200" y="161925"/>
            <a:ext cx="71781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Board layout </a:t>
            </a:r>
            <a:r>
              <a:rPr lang="zh-CN" altLang="en-US" sz="3200" dirty="0"/>
              <a:t>板子布局</a:t>
            </a:r>
            <a:endParaRPr lang="en-US" altLang="zh-CN" sz="3200" dirty="0"/>
          </a:p>
          <a:p>
            <a:r>
              <a:rPr lang="en-US" sz="3200" dirty="0"/>
              <a:t>(WAGO not shown)</a:t>
            </a:r>
            <a:r>
              <a:rPr lang="zh-CN" altLang="en-US" sz="3200" dirty="0"/>
              <a:t>（</a:t>
            </a:r>
            <a:r>
              <a:rPr lang="en-US" altLang="zh-CN" sz="3200" dirty="0"/>
              <a:t>WAGO</a:t>
            </a:r>
            <a:r>
              <a:rPr lang="zh-CN" altLang="en-US" sz="3200" dirty="0"/>
              <a:t>没有安装）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7ADBA-652D-3915-44F5-B0CF24D7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850" y="2308945"/>
            <a:ext cx="6639852" cy="340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B29B0D-8CD6-35A7-06C7-35550894F614}"/>
              </a:ext>
            </a:extLst>
          </p:cNvPr>
          <p:cNvSpPr txBox="1"/>
          <p:nvPr/>
        </p:nvSpPr>
        <p:spPr>
          <a:xfrm>
            <a:off x="9909702" y="4191802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down button</a:t>
            </a:r>
            <a:r>
              <a:rPr lang="zh-CN" altLang="en-US" dirty="0"/>
              <a:t>下按钮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BA219-8899-8964-ADC5-FDCEF5C77199}"/>
              </a:ext>
            </a:extLst>
          </p:cNvPr>
          <p:cNvSpPr txBox="1"/>
          <p:nvPr/>
        </p:nvSpPr>
        <p:spPr>
          <a:xfrm>
            <a:off x="9909702" y="3644108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middle </a:t>
            </a:r>
            <a:r>
              <a:rPr lang="en-US" altLang="zh-CN" sz="1800" dirty="0"/>
              <a:t>button </a:t>
            </a:r>
            <a:r>
              <a:rPr lang="zh-CN" altLang="en-US" sz="1800" dirty="0"/>
              <a:t>中</a:t>
            </a:r>
            <a:r>
              <a:rPr lang="zh-CN" altLang="en-US" dirty="0"/>
              <a:t>按钮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28146-AF94-E150-9271-CAC45F8939D1}"/>
              </a:ext>
            </a:extLst>
          </p:cNvPr>
          <p:cNvSpPr txBox="1"/>
          <p:nvPr/>
        </p:nvSpPr>
        <p:spPr>
          <a:xfrm>
            <a:off x="9909702" y="3096414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top</a:t>
            </a:r>
            <a:r>
              <a:rPr lang="en-US" altLang="zh-CN" sz="1800" dirty="0"/>
              <a:t> button</a:t>
            </a:r>
            <a:r>
              <a:rPr lang="zh-CN" altLang="en-US" sz="1800" dirty="0"/>
              <a:t>上</a:t>
            </a:r>
            <a:r>
              <a:rPr lang="zh-CN" altLang="en-US" dirty="0"/>
              <a:t>按钮</a:t>
            </a:r>
            <a:endParaRPr lang="en-US" sz="18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826E5-D4F6-AACB-1250-E131569E4C35}"/>
              </a:ext>
            </a:extLst>
          </p:cNvPr>
          <p:cNvSpPr/>
          <p:nvPr/>
        </p:nvSpPr>
        <p:spPr>
          <a:xfrm>
            <a:off x="3523408" y="3371574"/>
            <a:ext cx="815335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6D6CE4-58E6-C5FB-140D-79310FBF86F7}"/>
              </a:ext>
            </a:extLst>
          </p:cNvPr>
          <p:cNvSpPr txBox="1"/>
          <p:nvPr/>
        </p:nvSpPr>
        <p:spPr>
          <a:xfrm>
            <a:off x="5958" y="3644108"/>
            <a:ext cx="42070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12V DC In </a:t>
            </a:r>
            <a:r>
              <a:rPr lang="zh-CN" altLang="en-US" dirty="0"/>
              <a:t>直流输入</a:t>
            </a:r>
            <a:endParaRPr lang="en-US" altLang="zh-CN" dirty="0"/>
          </a:p>
          <a:p>
            <a:r>
              <a:rPr lang="en-US" sz="1800" dirty="0"/>
              <a:t>Top </a:t>
            </a:r>
            <a:r>
              <a:rPr lang="zh-CN" altLang="en-US" sz="1800" dirty="0"/>
              <a:t>上</a:t>
            </a:r>
            <a:r>
              <a:rPr lang="en-US" sz="1800" dirty="0"/>
              <a:t>: </a:t>
            </a:r>
            <a:r>
              <a:rPr lang="en-US" sz="1800" b="1" dirty="0">
                <a:solidFill>
                  <a:srgbClr val="FF0000"/>
                </a:solidFill>
              </a:rPr>
              <a:t>12V +  </a:t>
            </a:r>
            <a:r>
              <a:rPr lang="en-US" altLang="zh-CN" sz="1800" b="1" dirty="0">
                <a:solidFill>
                  <a:srgbClr val="FF0000"/>
                </a:solidFill>
              </a:rPr>
              <a:t>RED Wire </a:t>
            </a:r>
            <a:r>
              <a:rPr lang="zh-CN" altLang="en-US" sz="1800" b="1" dirty="0">
                <a:solidFill>
                  <a:srgbClr val="FF0000"/>
                </a:solidFill>
              </a:rPr>
              <a:t>红色线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CN" dirty="0"/>
              <a:t>Down </a:t>
            </a:r>
            <a:r>
              <a:rPr lang="zh-CN" altLang="en-US" dirty="0"/>
              <a:t>下</a:t>
            </a:r>
            <a:r>
              <a:rPr lang="en-US" altLang="zh-CN" dirty="0"/>
              <a:t>: </a:t>
            </a:r>
            <a:r>
              <a:rPr lang="en-US" altLang="zh-CN" b="1" dirty="0"/>
              <a:t>GND Black Wire </a:t>
            </a:r>
            <a:r>
              <a:rPr lang="zh-CN" altLang="en-US" b="1" dirty="0"/>
              <a:t>黑色线</a:t>
            </a:r>
            <a:endParaRPr lang="en-US" altLang="zh-CN" b="1" dirty="0"/>
          </a:p>
          <a:p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C593E-5E18-9E38-6966-C73D6CD3211C}"/>
              </a:ext>
            </a:extLst>
          </p:cNvPr>
          <p:cNvSpPr txBox="1"/>
          <p:nvPr/>
        </p:nvSpPr>
        <p:spPr>
          <a:xfrm>
            <a:off x="4213054" y="5709845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USB</a:t>
            </a:r>
            <a:endParaRPr lang="en-US" sz="18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2A5036-2DFF-3E1B-53FB-003A0C060075}"/>
              </a:ext>
            </a:extLst>
          </p:cNvPr>
          <p:cNvSpPr/>
          <p:nvPr/>
        </p:nvSpPr>
        <p:spPr>
          <a:xfrm>
            <a:off x="7900337" y="2374037"/>
            <a:ext cx="219536" cy="858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B32695-AE43-C1C2-2EB6-6F3FB71A890F}"/>
              </a:ext>
            </a:extLst>
          </p:cNvPr>
          <p:cNvSpPr txBox="1"/>
          <p:nvPr/>
        </p:nvSpPr>
        <p:spPr>
          <a:xfrm>
            <a:off x="6297929" y="1695356"/>
            <a:ext cx="2391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Relay LED </a:t>
            </a:r>
            <a:r>
              <a:rPr lang="zh-CN" altLang="en-US" dirty="0"/>
              <a:t>继电器</a:t>
            </a:r>
            <a:r>
              <a:rPr lang="en-US" altLang="zh-CN" dirty="0"/>
              <a:t>LED</a:t>
            </a:r>
          </a:p>
          <a:p>
            <a:r>
              <a:rPr lang="en-US" altLang="zh-CN" sz="1800" dirty="0"/>
              <a:t>Yellow </a:t>
            </a:r>
            <a:r>
              <a:rPr lang="zh-CN" altLang="en-US" sz="1800" dirty="0"/>
              <a:t>黄色</a:t>
            </a:r>
            <a:endParaRPr lang="en-US" sz="18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0139FD-B531-9B22-57DE-5FC2C6526F7A}"/>
              </a:ext>
            </a:extLst>
          </p:cNvPr>
          <p:cNvSpPr/>
          <p:nvPr/>
        </p:nvSpPr>
        <p:spPr>
          <a:xfrm>
            <a:off x="8500360" y="2472032"/>
            <a:ext cx="815335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129AA4-2905-04C3-0117-6E308E0359B4}"/>
              </a:ext>
            </a:extLst>
          </p:cNvPr>
          <p:cNvSpPr txBox="1"/>
          <p:nvPr/>
        </p:nvSpPr>
        <p:spPr>
          <a:xfrm>
            <a:off x="8713879" y="1947703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RGB LED </a:t>
            </a:r>
            <a:r>
              <a:rPr lang="zh-CN" altLang="en-US" dirty="0"/>
              <a:t>三色</a:t>
            </a:r>
            <a:r>
              <a:rPr lang="en-US" altLang="zh-CN" dirty="0"/>
              <a:t>LED</a:t>
            </a:r>
            <a:endParaRPr lang="en-US" sz="18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7A5EB6-4E3C-946B-07AD-271629A74DCD}"/>
              </a:ext>
            </a:extLst>
          </p:cNvPr>
          <p:cNvSpPr/>
          <p:nvPr/>
        </p:nvSpPr>
        <p:spPr>
          <a:xfrm rot="2565268">
            <a:off x="7212583" y="2438377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8C1BB8-0115-7E41-5E59-853381324975}"/>
              </a:ext>
            </a:extLst>
          </p:cNvPr>
          <p:cNvSpPr/>
          <p:nvPr/>
        </p:nvSpPr>
        <p:spPr>
          <a:xfrm rot="8836748">
            <a:off x="9318027" y="2458324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0154875-7756-BEB5-F7D8-5E0CFB92C9D4}"/>
              </a:ext>
            </a:extLst>
          </p:cNvPr>
          <p:cNvSpPr/>
          <p:nvPr/>
        </p:nvSpPr>
        <p:spPr>
          <a:xfrm>
            <a:off x="7712205" y="3232153"/>
            <a:ext cx="1367787" cy="1399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4E391A3-FD9C-1289-9AD7-85765A1825E6}"/>
              </a:ext>
            </a:extLst>
          </p:cNvPr>
          <p:cNvSpPr/>
          <p:nvPr/>
        </p:nvSpPr>
        <p:spPr>
          <a:xfrm rot="16200000">
            <a:off x="8045205" y="5007968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56EE4-734E-1E91-9489-D8C5A48208B8}"/>
              </a:ext>
            </a:extLst>
          </p:cNvPr>
          <p:cNvSpPr txBox="1"/>
          <p:nvPr/>
        </p:nvSpPr>
        <p:spPr>
          <a:xfrm>
            <a:off x="7562095" y="5709843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Relay </a:t>
            </a:r>
            <a:r>
              <a:rPr lang="zh-CN" altLang="en-US" dirty="0"/>
              <a:t>继电器</a:t>
            </a:r>
            <a:endParaRPr lang="en-US" sz="18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02EF69-725B-7CB6-CF0D-81FA87D39C35}"/>
              </a:ext>
            </a:extLst>
          </p:cNvPr>
          <p:cNvCxnSpPr/>
          <p:nvPr/>
        </p:nvCxnSpPr>
        <p:spPr>
          <a:xfrm>
            <a:off x="2773600" y="3487750"/>
            <a:ext cx="13624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4BB94F-156D-85EF-654A-13BBFF22CA7C}"/>
              </a:ext>
            </a:extLst>
          </p:cNvPr>
          <p:cNvCxnSpPr/>
          <p:nvPr/>
        </p:nvCxnSpPr>
        <p:spPr>
          <a:xfrm>
            <a:off x="2773600" y="3644108"/>
            <a:ext cx="136245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757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90762-302C-CCE3-26ED-E8833B6C8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ADAEBC-1A79-800C-2DC0-D73A5ACD79F1}"/>
              </a:ext>
            </a:extLst>
          </p:cNvPr>
          <p:cNvSpPr txBox="1"/>
          <p:nvPr/>
        </p:nvSpPr>
        <p:spPr>
          <a:xfrm>
            <a:off x="76200" y="161925"/>
            <a:ext cx="6851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Factory </a:t>
            </a:r>
            <a:r>
              <a:rPr lang="en-US" altLang="zh-CN" sz="3200" dirty="0"/>
              <a:t>Test </a:t>
            </a:r>
            <a:r>
              <a:rPr lang="en-US" sz="3200" dirty="0"/>
              <a:t>Procedure</a:t>
            </a:r>
            <a:r>
              <a:rPr lang="en-US" altLang="zh-CN" sz="3200" dirty="0"/>
              <a:t> </a:t>
            </a:r>
            <a:r>
              <a:rPr lang="zh-CN" altLang="en-US" sz="3200" dirty="0"/>
              <a:t>工厂测试流程</a:t>
            </a:r>
            <a:r>
              <a:rPr lang="en-US" sz="3200" dirty="0"/>
              <a:t> </a:t>
            </a:r>
          </a:p>
        </p:txBody>
      </p:sp>
      <p:pic>
        <p:nvPicPr>
          <p:cNvPr id="6" name="Picture 5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CC576579-A487-F901-F01A-8619B827B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19176"/>
            <a:ext cx="2514600" cy="1885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4DDB28-18E3-6109-5509-D64C773720AB}"/>
              </a:ext>
            </a:extLst>
          </p:cNvPr>
          <p:cNvSpPr txBox="1"/>
          <p:nvPr/>
        </p:nvSpPr>
        <p:spPr>
          <a:xfrm>
            <a:off x="304800" y="2969363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Unplug &amp; reconnect</a:t>
            </a:r>
            <a:r>
              <a:rPr lang="en-US" altLang="zh-CN" dirty="0"/>
              <a:t> USB</a:t>
            </a:r>
          </a:p>
          <a:p>
            <a:r>
              <a:rPr lang="zh-CN" altLang="en-US" sz="1800" dirty="0"/>
              <a:t>重新插拔</a:t>
            </a:r>
            <a:r>
              <a:rPr lang="en-US" altLang="zh-CN" sz="1800" dirty="0"/>
              <a:t>USB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7FE58E2-DC9F-2D6C-79E8-ADD37C2275FE}"/>
              </a:ext>
            </a:extLst>
          </p:cNvPr>
          <p:cNvSpPr/>
          <p:nvPr/>
        </p:nvSpPr>
        <p:spPr>
          <a:xfrm rot="5400000">
            <a:off x="940257" y="2366880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3C3CC98-D1AE-1400-71E7-3A5B43C69033}"/>
              </a:ext>
            </a:extLst>
          </p:cNvPr>
          <p:cNvSpPr/>
          <p:nvPr/>
        </p:nvSpPr>
        <p:spPr>
          <a:xfrm rot="16200000">
            <a:off x="1265351" y="2366880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A hand holding a small blue light on a green circuit board&#10;&#10;AI-generated content may be incorrect.">
            <a:extLst>
              <a:ext uri="{FF2B5EF4-FFF2-40B4-BE49-F238E27FC236}">
                <a16:creationId xmlns:a16="http://schemas.microsoft.com/office/drawing/2014/main" id="{E615B6C9-7A41-6F0F-76EA-63007AEC3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95" y="1019177"/>
            <a:ext cx="2514600" cy="1885950"/>
          </a:xfrm>
          <a:prstGeom prst="rect">
            <a:avLst/>
          </a:prstGeom>
        </p:spPr>
      </p:pic>
      <p:pic>
        <p:nvPicPr>
          <p:cNvPr id="21" name="Picture 20" descr="A hand holding a blue light on a green circuit board&#10;&#10;AI-generated content may be incorrect.">
            <a:extLst>
              <a:ext uri="{FF2B5EF4-FFF2-40B4-BE49-F238E27FC236}">
                <a16:creationId xmlns:a16="http://schemas.microsoft.com/office/drawing/2014/main" id="{97DC22DE-EAA2-0329-DCA6-884BE4599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90" y="1019176"/>
            <a:ext cx="2514601" cy="18859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BBD2E4-08E6-3A44-D055-49988A3F3E7C}"/>
              </a:ext>
            </a:extLst>
          </p:cNvPr>
          <p:cNvSpPr txBox="1"/>
          <p:nvPr/>
        </p:nvSpPr>
        <p:spPr>
          <a:xfrm>
            <a:off x="3001620" y="2967995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Press middle button</a:t>
            </a:r>
          </a:p>
          <a:p>
            <a:r>
              <a:rPr lang="zh-CN" altLang="en-US" dirty="0"/>
              <a:t>按中间按钮</a:t>
            </a:r>
            <a:endParaRPr lang="en-US" altLang="zh-CN" sz="1800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C73942D-26B5-CBE6-7EA8-792F641B2905}"/>
              </a:ext>
            </a:extLst>
          </p:cNvPr>
          <p:cNvSpPr/>
          <p:nvPr/>
        </p:nvSpPr>
        <p:spPr>
          <a:xfrm rot="20263698">
            <a:off x="4260305" y="1972317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3F4D77-844E-BAE9-8A25-395A1314C390}"/>
              </a:ext>
            </a:extLst>
          </p:cNvPr>
          <p:cNvSpPr txBox="1"/>
          <p:nvPr/>
        </p:nvSpPr>
        <p:spPr>
          <a:xfrm>
            <a:off x="5757085" y="2967995"/>
            <a:ext cx="2968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Check if LED change </a:t>
            </a:r>
            <a:r>
              <a:rPr lang="en-US" altLang="zh-CN" sz="1800" dirty="0" err="1"/>
              <a:t>colour</a:t>
            </a:r>
            <a:endParaRPr lang="en-US" altLang="zh-CN" sz="1800" dirty="0"/>
          </a:p>
          <a:p>
            <a:r>
              <a:rPr lang="zh-CN" altLang="en-US" dirty="0"/>
              <a:t>检查</a:t>
            </a:r>
            <a:r>
              <a:rPr lang="en-US" altLang="zh-CN" dirty="0"/>
              <a:t>LED</a:t>
            </a:r>
            <a:r>
              <a:rPr lang="zh-CN" altLang="en-US" dirty="0"/>
              <a:t>是否改变颜色</a:t>
            </a:r>
            <a:endParaRPr lang="en-US" altLang="zh-CN" sz="18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C2AC7E1-F5F9-CE21-6EDA-E3E8E21E6DCF}"/>
              </a:ext>
            </a:extLst>
          </p:cNvPr>
          <p:cNvSpPr/>
          <p:nvPr/>
        </p:nvSpPr>
        <p:spPr>
          <a:xfrm>
            <a:off x="7647353" y="1330207"/>
            <a:ext cx="317072" cy="2334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A hand holding a computer chip&#10;&#10;AI-generated content may be incorrect.">
            <a:extLst>
              <a:ext uri="{FF2B5EF4-FFF2-40B4-BE49-F238E27FC236}">
                <a16:creationId xmlns:a16="http://schemas.microsoft.com/office/drawing/2014/main" id="{939E9C00-600C-0F15-E362-04C7CA57C1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885" y="1019176"/>
            <a:ext cx="2514601" cy="1885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6CCC233-6F0D-8185-CA4D-97E8F8A825E7}"/>
              </a:ext>
            </a:extLst>
          </p:cNvPr>
          <p:cNvSpPr txBox="1"/>
          <p:nvPr/>
        </p:nvSpPr>
        <p:spPr>
          <a:xfrm>
            <a:off x="8823884" y="2967995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Press down button</a:t>
            </a:r>
          </a:p>
          <a:p>
            <a:r>
              <a:rPr lang="zh-CN" altLang="en-US" dirty="0"/>
              <a:t>按下面按钮</a:t>
            </a:r>
            <a:endParaRPr lang="en-US" altLang="zh-CN" sz="1800" dirty="0"/>
          </a:p>
        </p:txBody>
      </p:sp>
      <p:pic>
        <p:nvPicPr>
          <p:cNvPr id="30" name="Picture 29" descr="A finger on a circuit board&#10;&#10;AI-generated content may be incorrect.">
            <a:extLst>
              <a:ext uri="{FF2B5EF4-FFF2-40B4-BE49-F238E27FC236}">
                <a16:creationId xmlns:a16="http://schemas.microsoft.com/office/drawing/2014/main" id="{7401EDDC-F3AB-2616-F5F9-7E70F01968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5400"/>
            <a:ext cx="2587548" cy="194066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545CEA9-4E32-1C12-6670-87BD4983A764}"/>
              </a:ext>
            </a:extLst>
          </p:cNvPr>
          <p:cNvSpPr/>
          <p:nvPr/>
        </p:nvSpPr>
        <p:spPr>
          <a:xfrm>
            <a:off x="1557959" y="4499613"/>
            <a:ext cx="261697" cy="1912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B60864-5F96-7128-37DB-C9E4D36952CD}"/>
              </a:ext>
            </a:extLst>
          </p:cNvPr>
          <p:cNvSpPr txBox="1"/>
          <p:nvPr/>
        </p:nvSpPr>
        <p:spPr>
          <a:xfrm>
            <a:off x="236102" y="5865405"/>
            <a:ext cx="2968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Check if Yello light on</a:t>
            </a:r>
          </a:p>
          <a:p>
            <a:r>
              <a:rPr lang="zh-CN" altLang="en-US" dirty="0"/>
              <a:t>检查黄灯是否亮起</a:t>
            </a:r>
            <a:endParaRPr lang="en-US" altLang="zh-CN" sz="18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64563B0-EBE0-A54A-6D93-B4F0D03816E9}"/>
              </a:ext>
            </a:extLst>
          </p:cNvPr>
          <p:cNvSpPr/>
          <p:nvPr/>
        </p:nvSpPr>
        <p:spPr>
          <a:xfrm rot="20263698">
            <a:off x="10008832" y="1896116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C2FE6231-2919-400A-4A70-1689FFE20120}"/>
              </a:ext>
            </a:extLst>
          </p:cNvPr>
          <p:cNvSpPr/>
          <p:nvPr/>
        </p:nvSpPr>
        <p:spPr>
          <a:xfrm rot="20263698">
            <a:off x="932966" y="4598385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finger on a circuit board&#10;&#10;AI-generated content may be incorrect.">
            <a:extLst>
              <a:ext uri="{FF2B5EF4-FFF2-40B4-BE49-F238E27FC236}">
                <a16:creationId xmlns:a16="http://schemas.microsoft.com/office/drawing/2014/main" id="{3DDD2B6F-9DA3-FC9B-6F47-5268DDF34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95" y="3769535"/>
            <a:ext cx="2587548" cy="1940661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241010B6-0042-16D1-410B-1DF70315B691}"/>
              </a:ext>
            </a:extLst>
          </p:cNvPr>
          <p:cNvSpPr/>
          <p:nvPr/>
        </p:nvSpPr>
        <p:spPr>
          <a:xfrm>
            <a:off x="4438269" y="4499612"/>
            <a:ext cx="645795" cy="6268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E5655C-E140-BC51-CCDC-EF69CF2C3C23}"/>
              </a:ext>
            </a:extLst>
          </p:cNvPr>
          <p:cNvSpPr txBox="1"/>
          <p:nvPr/>
        </p:nvSpPr>
        <p:spPr>
          <a:xfrm>
            <a:off x="3068508" y="5865405"/>
            <a:ext cx="29688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cont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Listen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relay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</a:p>
          <a:p>
            <a:r>
              <a:rPr lang="zh-CN" altLang="en-US" sz="1800" dirty="0"/>
              <a:t>（接上条）听继电器有无动作</a:t>
            </a:r>
            <a:endParaRPr lang="en-US" altLang="zh-CN" sz="1800" dirty="0"/>
          </a:p>
        </p:txBody>
      </p:sp>
      <p:pic>
        <p:nvPicPr>
          <p:cNvPr id="40" name="Picture 39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11ACB0A4-6627-DBD9-D1E7-B1FDA15A0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90" y="3769535"/>
            <a:ext cx="2514600" cy="188595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A6C3A5-7736-2824-8BB7-88F87B9BE44F}"/>
              </a:ext>
            </a:extLst>
          </p:cNvPr>
          <p:cNvSpPr txBox="1"/>
          <p:nvPr/>
        </p:nvSpPr>
        <p:spPr>
          <a:xfrm>
            <a:off x="5984190" y="5865405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Disconnect USB</a:t>
            </a:r>
          </a:p>
          <a:p>
            <a:r>
              <a:rPr lang="zh-CN" altLang="en-US" dirty="0"/>
              <a:t>断开</a:t>
            </a:r>
            <a:r>
              <a:rPr lang="en-US" altLang="zh-CN" dirty="0"/>
              <a:t>USB</a:t>
            </a:r>
            <a:endParaRPr lang="en-US" altLang="zh-CN" sz="1800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E9D1B6D-1770-2787-F3E4-998A0798FECC}"/>
              </a:ext>
            </a:extLst>
          </p:cNvPr>
          <p:cNvSpPr/>
          <p:nvPr/>
        </p:nvSpPr>
        <p:spPr>
          <a:xfrm rot="5400000">
            <a:off x="6619647" y="5117239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A green circuit board with a blue light&#10;&#10;AI-generated content may be incorrect.">
            <a:extLst>
              <a:ext uri="{FF2B5EF4-FFF2-40B4-BE49-F238E27FC236}">
                <a16:creationId xmlns:a16="http://schemas.microsoft.com/office/drawing/2014/main" id="{1BA1BBB6-52A9-4B34-659F-2430F38F1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597" y="3789086"/>
            <a:ext cx="2587548" cy="1940661"/>
          </a:xfrm>
          <a:prstGeom prst="rect">
            <a:avLst/>
          </a:prstGeom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9026C6D2-A085-FE76-708D-6F39246FF140}"/>
              </a:ext>
            </a:extLst>
          </p:cNvPr>
          <p:cNvSpPr/>
          <p:nvPr/>
        </p:nvSpPr>
        <p:spPr>
          <a:xfrm>
            <a:off x="8816597" y="4316633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23679F-D119-BAF1-A835-593471E7982B}"/>
              </a:ext>
            </a:extLst>
          </p:cNvPr>
          <p:cNvSpPr txBox="1"/>
          <p:nvPr/>
        </p:nvSpPr>
        <p:spPr>
          <a:xfrm>
            <a:off x="8517852" y="5904507"/>
            <a:ext cx="3269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Connect 12V DC &amp; repeat test</a:t>
            </a:r>
          </a:p>
          <a:p>
            <a:r>
              <a:rPr lang="zh-CN" altLang="en-US" sz="1800" dirty="0"/>
              <a:t>连接</a:t>
            </a:r>
            <a:r>
              <a:rPr lang="en-US" altLang="zh-CN" sz="1800" dirty="0"/>
              <a:t>12V DC </a:t>
            </a:r>
            <a:r>
              <a:rPr lang="zh-CN" altLang="en-US" sz="1800" dirty="0"/>
              <a:t>重复测试</a:t>
            </a:r>
            <a:endParaRPr lang="en-US" altLang="zh-CN" sz="1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776D07-8373-1A9A-7847-35C8DA75C677}"/>
              </a:ext>
            </a:extLst>
          </p:cNvPr>
          <p:cNvSpPr txBox="1"/>
          <p:nvPr/>
        </p:nvSpPr>
        <p:spPr>
          <a:xfrm>
            <a:off x="8517852" y="3737140"/>
            <a:ext cx="367414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Top </a:t>
            </a:r>
            <a:r>
              <a:rPr lang="zh-CN" altLang="en-US" sz="1800" dirty="0"/>
              <a:t>上</a:t>
            </a:r>
            <a:r>
              <a:rPr lang="en-US" sz="1800" dirty="0"/>
              <a:t>: </a:t>
            </a:r>
            <a:r>
              <a:rPr lang="en-US" sz="1800" b="1" dirty="0">
                <a:solidFill>
                  <a:srgbClr val="FF0000"/>
                </a:solidFill>
              </a:rPr>
              <a:t>12V +  </a:t>
            </a:r>
            <a:r>
              <a:rPr lang="en-US" altLang="zh-CN" sz="1800" b="1" dirty="0">
                <a:solidFill>
                  <a:srgbClr val="FF0000"/>
                </a:solidFill>
              </a:rPr>
              <a:t>RED Wire </a:t>
            </a:r>
            <a:r>
              <a:rPr lang="zh-CN" altLang="en-US" sz="1800" b="1" dirty="0">
                <a:solidFill>
                  <a:srgbClr val="FF0000"/>
                </a:solidFill>
              </a:rPr>
              <a:t>红色线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CN" dirty="0"/>
              <a:t>Down </a:t>
            </a:r>
            <a:r>
              <a:rPr lang="zh-CN" altLang="en-US" dirty="0"/>
              <a:t>下</a:t>
            </a:r>
            <a:r>
              <a:rPr lang="en-US" altLang="zh-CN" dirty="0"/>
              <a:t>: </a:t>
            </a:r>
            <a:r>
              <a:rPr lang="en-US" altLang="zh-CN" b="1" dirty="0"/>
              <a:t>GND Black Wire </a:t>
            </a:r>
            <a:r>
              <a:rPr lang="zh-CN" altLang="en-US" b="1" dirty="0"/>
              <a:t>黑色线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653983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20E3A-4AA3-B931-4087-47BDE1052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7626A5-F2D4-0CFE-D42A-D3071CA01741}"/>
              </a:ext>
            </a:extLst>
          </p:cNvPr>
          <p:cNvSpPr txBox="1"/>
          <p:nvPr/>
        </p:nvSpPr>
        <p:spPr>
          <a:xfrm>
            <a:off x="76200" y="161925"/>
            <a:ext cx="9319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Factory Firmware Procedure </a:t>
            </a:r>
            <a:r>
              <a:rPr lang="zh-CN" altLang="en-US" sz="3200" dirty="0"/>
              <a:t>工厂固件流程 </a:t>
            </a:r>
            <a:r>
              <a:rPr lang="en-US" altLang="zh-CN" sz="3200" dirty="0"/>
              <a:t>(simple)</a:t>
            </a:r>
            <a:r>
              <a:rPr lang="en-US" sz="3200" dirty="0"/>
              <a:t> </a:t>
            </a:r>
          </a:p>
        </p:txBody>
      </p:sp>
      <p:pic>
        <p:nvPicPr>
          <p:cNvPr id="6" name="Picture 5" descr="A green circuit board with orange and black components&#10;&#10;AI-generated content may be incorrect.">
            <a:extLst>
              <a:ext uri="{FF2B5EF4-FFF2-40B4-BE49-F238E27FC236}">
                <a16:creationId xmlns:a16="http://schemas.microsoft.com/office/drawing/2014/main" id="{CB03CFB7-D60A-4660-2A56-75925C867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1009651"/>
            <a:ext cx="2514600" cy="1885950"/>
          </a:xfrm>
          <a:prstGeom prst="rect">
            <a:avLst/>
          </a:prstGeom>
        </p:spPr>
      </p:pic>
      <p:pic>
        <p:nvPicPr>
          <p:cNvPr id="8" name="Picture 7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401392B7-0B7E-9AD0-2AC6-EFE06A757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009651"/>
            <a:ext cx="2514600" cy="18859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253178-C620-71A8-EB3D-F6B61887680A}"/>
              </a:ext>
            </a:extLst>
          </p:cNvPr>
          <p:cNvSpPr txBox="1"/>
          <p:nvPr/>
        </p:nvSpPr>
        <p:spPr>
          <a:xfrm>
            <a:off x="2886075" y="2959838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Connect USB </a:t>
            </a:r>
          </a:p>
          <a:p>
            <a:r>
              <a:rPr lang="zh-CN" altLang="en-US" sz="1800" dirty="0"/>
              <a:t>连接</a:t>
            </a:r>
            <a:r>
              <a:rPr lang="en-US" altLang="zh-CN" sz="1800" dirty="0"/>
              <a:t>USB</a:t>
            </a:r>
            <a:endParaRPr lang="en-US" sz="18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BDAEB8A-4774-C509-96DB-2635C9205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138" y="1009651"/>
            <a:ext cx="2379435" cy="17069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B8E1D2-3EBD-C000-C420-4F3FC5C06E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805"/>
          <a:stretch>
            <a:fillRect/>
          </a:stretch>
        </p:blipFill>
        <p:spPr>
          <a:xfrm>
            <a:off x="8347494" y="1009651"/>
            <a:ext cx="2217510" cy="18142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5E6218B-30DC-347D-68D3-6334F844722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04" r="21010" b="17959"/>
          <a:stretch>
            <a:fillRect/>
          </a:stretch>
        </p:blipFill>
        <p:spPr>
          <a:xfrm>
            <a:off x="295275" y="3940299"/>
            <a:ext cx="2491956" cy="195305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2D96A38-209C-4DBC-270C-800BD7F10285}"/>
              </a:ext>
            </a:extLst>
          </p:cNvPr>
          <p:cNvSpPr txBox="1"/>
          <p:nvPr/>
        </p:nvSpPr>
        <p:spPr>
          <a:xfrm>
            <a:off x="5476875" y="2935093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Click blue button</a:t>
            </a:r>
          </a:p>
          <a:p>
            <a:r>
              <a:rPr lang="zh-CN" altLang="en-US" dirty="0"/>
              <a:t>按蓝色按钮</a:t>
            </a:r>
            <a:endParaRPr lang="en-US" sz="18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7DAD8CF-BEE5-B34E-FC4A-7EA5B38C843F}"/>
              </a:ext>
            </a:extLst>
          </p:cNvPr>
          <p:cNvSpPr/>
          <p:nvPr/>
        </p:nvSpPr>
        <p:spPr>
          <a:xfrm>
            <a:off x="8347494" y="1708561"/>
            <a:ext cx="1639824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BEC1F9-50FB-682B-E8D8-D4407A8D5BA7}"/>
              </a:ext>
            </a:extLst>
          </p:cNvPr>
          <p:cNvSpPr txBox="1"/>
          <p:nvPr/>
        </p:nvSpPr>
        <p:spPr>
          <a:xfrm>
            <a:off x="8244497" y="2908376"/>
            <a:ext cx="2217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Click Circled</a:t>
            </a:r>
          </a:p>
          <a:p>
            <a:r>
              <a:rPr lang="zh-CN" altLang="en-US" dirty="0"/>
              <a:t>按圈起来的</a:t>
            </a:r>
            <a:endParaRPr lang="en-US" sz="18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D34CAC-887B-EB2B-DDC0-46BAB9700EDB}"/>
              </a:ext>
            </a:extLst>
          </p:cNvPr>
          <p:cNvSpPr/>
          <p:nvPr/>
        </p:nvSpPr>
        <p:spPr>
          <a:xfrm>
            <a:off x="295275" y="4790540"/>
            <a:ext cx="834771" cy="252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D13F1A-0EC8-3B0B-7613-11C5387CDBD8}"/>
              </a:ext>
            </a:extLst>
          </p:cNvPr>
          <p:cNvSpPr txBox="1"/>
          <p:nvPr/>
        </p:nvSpPr>
        <p:spPr>
          <a:xfrm>
            <a:off x="192024" y="5957726"/>
            <a:ext cx="3176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Click one with “Silicon Labs”</a:t>
            </a:r>
          </a:p>
          <a:p>
            <a:r>
              <a:rPr lang="zh-CN" altLang="en-US" dirty="0"/>
              <a:t>按圈有</a:t>
            </a:r>
            <a:r>
              <a:rPr lang="en-US" altLang="zh-CN" dirty="0"/>
              <a:t>“Silicon Labs”</a:t>
            </a:r>
            <a:r>
              <a:rPr lang="zh-CN" altLang="en-US" dirty="0"/>
              <a:t>的选项</a:t>
            </a:r>
            <a:endParaRPr lang="en-US" sz="1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E778A6-78CA-A708-09D3-3A499D98789B}"/>
              </a:ext>
            </a:extLst>
          </p:cNvPr>
          <p:cNvSpPr txBox="1"/>
          <p:nvPr/>
        </p:nvSpPr>
        <p:spPr>
          <a:xfrm>
            <a:off x="228600" y="3033883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Empty board</a:t>
            </a:r>
          </a:p>
          <a:p>
            <a:r>
              <a:rPr lang="zh-CN" altLang="en-US" dirty="0"/>
              <a:t>空板</a:t>
            </a:r>
            <a:endParaRPr lang="en-US" sz="18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EAE165-84DA-5693-FD26-1BC68101F22E}"/>
              </a:ext>
            </a:extLst>
          </p:cNvPr>
          <p:cNvSpPr/>
          <p:nvPr/>
        </p:nvSpPr>
        <p:spPr>
          <a:xfrm>
            <a:off x="5606525" y="1708561"/>
            <a:ext cx="815335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9E6DB30-991E-BDC9-0376-03A8E1FB094D}"/>
              </a:ext>
            </a:extLst>
          </p:cNvPr>
          <p:cNvSpPr/>
          <p:nvPr/>
        </p:nvSpPr>
        <p:spPr>
          <a:xfrm rot="16200000">
            <a:off x="3508406" y="2395455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DE8692-BE00-C771-E6A0-551A9B4C3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0525" y="4007402"/>
            <a:ext cx="2429709" cy="1885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160A53-36A1-BACC-ADD0-545267C51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4350" y="4007402"/>
            <a:ext cx="2581137" cy="1885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170DBC-2261-C1B2-9144-090E6A69BD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6075" y="4020734"/>
            <a:ext cx="2419222" cy="1818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9C63E6-EBAC-1B31-DB8A-AA7E0B6243F8}"/>
              </a:ext>
            </a:extLst>
          </p:cNvPr>
          <p:cNvSpPr txBox="1"/>
          <p:nvPr/>
        </p:nvSpPr>
        <p:spPr>
          <a:xfrm>
            <a:off x="3091925" y="5957725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When seeing this</a:t>
            </a:r>
          </a:p>
          <a:p>
            <a:r>
              <a:rPr lang="zh-CN" altLang="en-US" dirty="0"/>
              <a:t>看到这个时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BAC15-CFC6-3F71-47FE-8DAC52EA6E0E}"/>
              </a:ext>
            </a:extLst>
          </p:cNvPr>
          <p:cNvSpPr txBox="1"/>
          <p:nvPr/>
        </p:nvSpPr>
        <p:spPr>
          <a:xfrm>
            <a:off x="5434429" y="5974074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Wait</a:t>
            </a:r>
            <a:endParaRPr lang="en-US" altLang="zh-CN" dirty="0"/>
          </a:p>
          <a:p>
            <a:r>
              <a:rPr lang="zh-CN" altLang="en-US" sz="1800" dirty="0"/>
              <a:t>等待</a:t>
            </a:r>
            <a:endParaRPr lang="en-US" altLang="zh-CN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20A7E3-43B4-7C7C-89C3-065112D7F056}"/>
              </a:ext>
            </a:extLst>
          </p:cNvPr>
          <p:cNvSpPr txBox="1"/>
          <p:nvPr/>
        </p:nvSpPr>
        <p:spPr>
          <a:xfrm>
            <a:off x="8200887" y="5974073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Flash done</a:t>
            </a:r>
            <a:endParaRPr lang="en-US" altLang="zh-CN" dirty="0"/>
          </a:p>
          <a:p>
            <a:r>
              <a:rPr lang="zh-CN" altLang="en-US" dirty="0"/>
              <a:t>刷写成功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705068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527</Words>
  <Application>Microsoft Office PowerPoint</Application>
  <PresentationFormat>Widescreen</PresentationFormat>
  <Paragraphs>99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Web firmware tool link 网页刷机工具链接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</dc:creator>
  <cp:lastModifiedBy>Nathan</cp:lastModifiedBy>
  <cp:revision>40</cp:revision>
  <dcterms:created xsi:type="dcterms:W3CDTF">2025-08-09T18:15:38Z</dcterms:created>
  <dcterms:modified xsi:type="dcterms:W3CDTF">2025-09-08T17:46:57Z</dcterms:modified>
</cp:coreProperties>
</file>